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6"/>
  </p:notesMasterIdLst>
  <p:handoutMasterIdLst>
    <p:handoutMasterId r:id="rId137"/>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488" r:id="rId36"/>
    <p:sldId id="606" r:id="rId37"/>
    <p:sldId id="620" r:id="rId38"/>
    <p:sldId id="607" r:id="rId39"/>
    <p:sldId id="588" r:id="rId40"/>
    <p:sldId id="589" r:id="rId41"/>
    <p:sldId id="590" r:id="rId42"/>
    <p:sldId id="587" r:id="rId43"/>
    <p:sldId id="493"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82" r:id="rId58"/>
    <p:sldId id="572" r:id="rId59"/>
    <p:sldId id="583" r:id="rId60"/>
    <p:sldId id="621" r:id="rId61"/>
    <p:sldId id="622" r:id="rId62"/>
    <p:sldId id="573" r:id="rId63"/>
    <p:sldId id="574" r:id="rId64"/>
    <p:sldId id="578" r:id="rId65"/>
    <p:sldId id="579" r:id="rId66"/>
    <p:sldId id="580" r:id="rId67"/>
    <p:sldId id="575" r:id="rId68"/>
    <p:sldId id="576" r:id="rId69"/>
    <p:sldId id="577" r:id="rId70"/>
    <p:sldId id="552" r:id="rId71"/>
    <p:sldId id="623" r:id="rId72"/>
    <p:sldId id="536" r:id="rId73"/>
    <p:sldId id="539" r:id="rId74"/>
    <p:sldId id="537" r:id="rId75"/>
    <p:sldId id="538" r:id="rId76"/>
    <p:sldId id="540" r:id="rId77"/>
    <p:sldId id="541" r:id="rId78"/>
    <p:sldId id="555" r:id="rId79"/>
    <p:sldId id="556" r:id="rId80"/>
    <p:sldId id="581" r:id="rId81"/>
    <p:sldId id="553" r:id="rId82"/>
    <p:sldId id="535" r:id="rId83"/>
    <p:sldId id="545" r:id="rId84"/>
    <p:sldId id="534" r:id="rId85"/>
    <p:sldId id="614" r:id="rId86"/>
    <p:sldId id="613" r:id="rId87"/>
    <p:sldId id="617" r:id="rId88"/>
    <p:sldId id="624" r:id="rId89"/>
    <p:sldId id="625" r:id="rId90"/>
    <p:sldId id="626" r:id="rId91"/>
    <p:sldId id="627" r:id="rId92"/>
    <p:sldId id="615" r:id="rId93"/>
    <p:sldId id="628" r:id="rId94"/>
    <p:sldId id="630" r:id="rId95"/>
    <p:sldId id="629" r:id="rId96"/>
    <p:sldId id="612" r:id="rId97"/>
    <p:sldId id="543" r:id="rId98"/>
    <p:sldId id="546" r:id="rId99"/>
    <p:sldId id="544" r:id="rId100"/>
    <p:sldId id="501" r:id="rId101"/>
    <p:sldId id="533" r:id="rId102"/>
    <p:sldId id="547" r:id="rId103"/>
    <p:sldId id="548" r:id="rId104"/>
    <p:sldId id="549" r:id="rId105"/>
    <p:sldId id="550" r:id="rId106"/>
    <p:sldId id="554" r:id="rId107"/>
    <p:sldId id="557" r:id="rId108"/>
    <p:sldId id="532" r:id="rId109"/>
    <p:sldId id="632" r:id="rId110"/>
    <p:sldId id="633" r:id="rId111"/>
    <p:sldId id="551" r:id="rId112"/>
    <p:sldId id="506" r:id="rId113"/>
    <p:sldId id="507" r:id="rId114"/>
    <p:sldId id="511" r:id="rId115"/>
    <p:sldId id="517" r:id="rId116"/>
    <p:sldId id="518" r:id="rId117"/>
    <p:sldId id="509" r:id="rId118"/>
    <p:sldId id="571" r:id="rId119"/>
    <p:sldId id="634" r:id="rId120"/>
    <p:sldId id="497" r:id="rId121"/>
    <p:sldId id="495" r:id="rId122"/>
    <p:sldId id="499" r:id="rId123"/>
    <p:sldId id="500" r:id="rId124"/>
    <p:sldId id="631" r:id="rId125"/>
    <p:sldId id="502" r:id="rId126"/>
    <p:sldId id="503" r:id="rId127"/>
    <p:sldId id="504" r:id="rId128"/>
    <p:sldId id="515" r:id="rId129"/>
    <p:sldId id="508" r:id="rId130"/>
    <p:sldId id="516" r:id="rId131"/>
    <p:sldId id="510" r:id="rId132"/>
    <p:sldId id="512" r:id="rId133"/>
    <p:sldId id="513" r:id="rId134"/>
    <p:sldId id="514" r:id="rId135"/>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5" autoAdjust="0"/>
    <p:restoredTop sz="94349" autoAdjust="0"/>
  </p:normalViewPr>
  <p:slideViewPr>
    <p:cSldViewPr>
      <p:cViewPr varScale="1">
        <p:scale>
          <a:sx n="103" d="100"/>
          <a:sy n="103" d="100"/>
        </p:scale>
        <p:origin x="145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52</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53</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54</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55</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58</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44</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62</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63</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64</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65</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66</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67</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68</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69</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45</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46</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47</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48</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49</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50</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51</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102</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107</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111</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113</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119</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120</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121</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122</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123</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124</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125</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126</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127</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129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752600" y="2133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Software Architecture</a:t>
            </a:r>
          </a:p>
        </p:txBody>
      </p:sp>
      <p:sp>
        <p:nvSpPr>
          <p:cNvPr id="473099" name="Rectangle 11"/>
          <p:cNvSpPr>
            <a:spLocks noChangeArrowheads="1"/>
          </p:cNvSpPr>
          <p:nvPr/>
        </p:nvSpPr>
        <p:spPr bwMode="auto">
          <a:xfrm>
            <a:off x="2133600" y="2590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2514600" y="3048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895600" y="3505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32766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6576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40386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44196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8006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5410200" y="2286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791200" y="2743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6172200" y="3200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553200" y="3657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9342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73152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6962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80772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1" name="Rectangle 4">
            <a:extLst>
              <a:ext uri="{FF2B5EF4-FFF2-40B4-BE49-F238E27FC236}">
                <a16:creationId xmlns:a16="http://schemas.microsoft.com/office/drawing/2014/main" id="{45812BBD-B398-DD41-B165-A8D92A9BC616}"/>
              </a:ext>
            </a:extLst>
          </p:cNvPr>
          <p:cNvSpPr>
            <a:spLocks noChangeArrowheads="1"/>
          </p:cNvSpPr>
          <p:nvPr/>
        </p:nvSpPr>
        <p:spPr bwMode="auto">
          <a:xfrm>
            <a:off x="1219200" y="1676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2" name="Freeform 19">
            <a:extLst>
              <a:ext uri="{FF2B5EF4-FFF2-40B4-BE49-F238E27FC236}">
                <a16:creationId xmlns:a16="http://schemas.microsoft.com/office/drawing/2014/main" id="{848757DF-A7FC-884E-BCC5-54F89BB058E6}"/>
              </a:ext>
            </a:extLst>
          </p:cNvPr>
          <p:cNvSpPr>
            <a:spLocks/>
          </p:cNvSpPr>
          <p:nvPr/>
        </p:nvSpPr>
        <p:spPr bwMode="auto">
          <a:xfrm>
            <a:off x="4876800" y="1828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Rectangle 4">
            <a:extLst>
              <a:ext uri="{FF2B5EF4-FFF2-40B4-BE49-F238E27FC236}">
                <a16:creationId xmlns:a16="http://schemas.microsoft.com/office/drawing/2014/main" id="{320849DC-15E2-9A45-9C88-D21267D735EB}"/>
              </a:ext>
            </a:extLst>
          </p:cNvPr>
          <p:cNvSpPr>
            <a:spLocks noChangeArrowheads="1"/>
          </p:cNvSpPr>
          <p:nvPr/>
        </p:nvSpPr>
        <p:spPr bwMode="auto">
          <a:xfrm>
            <a:off x="685800" y="1219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4" name="Freeform 19">
            <a:extLst>
              <a:ext uri="{FF2B5EF4-FFF2-40B4-BE49-F238E27FC236}">
                <a16:creationId xmlns:a16="http://schemas.microsoft.com/office/drawing/2014/main" id="{F9493FE7-A944-174D-88B2-97AEFE494E82}"/>
              </a:ext>
            </a:extLst>
          </p:cNvPr>
          <p:cNvSpPr>
            <a:spLocks/>
          </p:cNvSpPr>
          <p:nvPr/>
        </p:nvSpPr>
        <p:spPr bwMode="auto">
          <a:xfrm>
            <a:off x="4343400" y="1371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95400" y="20240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76400" y="2481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2057400" y="2938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438400" y="3395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819400" y="4267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200400" y="4724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81400" y="5181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962400" y="5638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343400" y="6096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953000" y="21764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334000" y="2633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715000" y="3090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96000" y="35480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77000" y="4419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858000" y="4876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239000" y="5334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620000" y="5791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569075" y="19446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544513" y="47958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914400" y="39290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4">
            <a:extLst>
              <a:ext uri="{FF2B5EF4-FFF2-40B4-BE49-F238E27FC236}">
                <a16:creationId xmlns:a16="http://schemas.microsoft.com/office/drawing/2014/main" id="{BE78047A-EFA5-3947-AB0F-650629D8D91E}"/>
              </a:ext>
            </a:extLst>
          </p:cNvPr>
          <p:cNvSpPr>
            <a:spLocks noChangeArrowheads="1"/>
          </p:cNvSpPr>
          <p:nvPr/>
        </p:nvSpPr>
        <p:spPr bwMode="auto">
          <a:xfrm>
            <a:off x="685800" y="1600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5" name="Freeform 19">
            <a:extLst>
              <a:ext uri="{FF2B5EF4-FFF2-40B4-BE49-F238E27FC236}">
                <a16:creationId xmlns:a16="http://schemas.microsoft.com/office/drawing/2014/main" id="{3E9D7CA7-24D2-A24E-9EB0-69E979124238}"/>
              </a:ext>
            </a:extLst>
          </p:cNvPr>
          <p:cNvSpPr>
            <a:spLocks/>
          </p:cNvSpPr>
          <p:nvPr/>
        </p:nvSpPr>
        <p:spPr bwMode="auto">
          <a:xfrm>
            <a:off x="4343400" y="1752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 name="Rectangle 4">
            <a:extLst>
              <a:ext uri="{FF2B5EF4-FFF2-40B4-BE49-F238E27FC236}">
                <a16:creationId xmlns:a16="http://schemas.microsoft.com/office/drawing/2014/main" id="{470AA455-0D82-A947-8A00-9FA29C91E034}"/>
              </a:ext>
            </a:extLst>
          </p:cNvPr>
          <p:cNvSpPr>
            <a:spLocks noChangeArrowheads="1"/>
          </p:cNvSpPr>
          <p:nvPr/>
        </p:nvSpPr>
        <p:spPr bwMode="auto">
          <a:xfrm>
            <a:off x="152400" y="1143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7" name="Freeform 19">
            <a:extLst>
              <a:ext uri="{FF2B5EF4-FFF2-40B4-BE49-F238E27FC236}">
                <a16:creationId xmlns:a16="http://schemas.microsoft.com/office/drawing/2014/main" id="{B7B6067F-6504-4948-92AB-DED4AB5BBFEA}"/>
              </a:ext>
            </a:extLst>
          </p:cNvPr>
          <p:cNvSpPr>
            <a:spLocks/>
          </p:cNvSpPr>
          <p:nvPr/>
        </p:nvSpPr>
        <p:spPr bwMode="auto">
          <a:xfrm>
            <a:off x="3810000" y="1295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524000" y="19265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905000" y="23837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2286000" y="28409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667000" y="32981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3048000" y="41697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429000" y="46269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810000" y="50841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4191000" y="55413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572000" y="59985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5181600" y="20789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562600" y="25361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943600" y="29933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324600" y="3450574"/>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705600" y="43221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7086600" y="47793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467600" y="52365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848600" y="56937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797675" y="1847199"/>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773113" y="4698349"/>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1143000" y="3831574"/>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5" name="Rectangle 4">
            <a:extLst>
              <a:ext uri="{FF2B5EF4-FFF2-40B4-BE49-F238E27FC236}">
                <a16:creationId xmlns:a16="http://schemas.microsoft.com/office/drawing/2014/main" id="{A173D39B-9DF2-ED47-80B3-C339518BF156}"/>
              </a:ext>
            </a:extLst>
          </p:cNvPr>
          <p:cNvSpPr>
            <a:spLocks noChangeArrowheads="1"/>
          </p:cNvSpPr>
          <p:nvPr/>
        </p:nvSpPr>
        <p:spPr bwMode="auto">
          <a:xfrm>
            <a:off x="990600" y="15027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6" name="Freeform 19">
            <a:extLst>
              <a:ext uri="{FF2B5EF4-FFF2-40B4-BE49-F238E27FC236}">
                <a16:creationId xmlns:a16="http://schemas.microsoft.com/office/drawing/2014/main" id="{5D772D05-A662-F145-A8A3-57695DC9D3D4}"/>
              </a:ext>
            </a:extLst>
          </p:cNvPr>
          <p:cNvSpPr>
            <a:spLocks/>
          </p:cNvSpPr>
          <p:nvPr/>
        </p:nvSpPr>
        <p:spPr bwMode="auto">
          <a:xfrm>
            <a:off x="4648200" y="16551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7" name="Rectangle 4">
            <a:extLst>
              <a:ext uri="{FF2B5EF4-FFF2-40B4-BE49-F238E27FC236}">
                <a16:creationId xmlns:a16="http://schemas.microsoft.com/office/drawing/2014/main" id="{91587C0B-00CB-0145-B632-3C24C5B888E2}"/>
              </a:ext>
            </a:extLst>
          </p:cNvPr>
          <p:cNvSpPr>
            <a:spLocks noChangeArrowheads="1"/>
          </p:cNvSpPr>
          <p:nvPr/>
        </p:nvSpPr>
        <p:spPr bwMode="auto">
          <a:xfrm>
            <a:off x="457200" y="10455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8" name="Freeform 19">
            <a:extLst>
              <a:ext uri="{FF2B5EF4-FFF2-40B4-BE49-F238E27FC236}">
                <a16:creationId xmlns:a16="http://schemas.microsoft.com/office/drawing/2014/main" id="{6F7D5603-AD02-BE4C-97DF-1F7521FFD193}"/>
              </a:ext>
            </a:extLst>
          </p:cNvPr>
          <p:cNvSpPr>
            <a:spLocks/>
          </p:cNvSpPr>
          <p:nvPr/>
        </p:nvSpPr>
        <p:spPr bwMode="auto">
          <a:xfrm>
            <a:off x="4114800" y="11979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633055" y="3095469"/>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we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Colloboration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37</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43</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44</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45</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46</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47</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48</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49</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50</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51</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52</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53</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54</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55</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58</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62</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63</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64</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65</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66</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67</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68</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Use approaches like TDD</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69</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88</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Separation</a:t>
            </a:r>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25611722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41713588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98</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99</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75562</TotalTime>
  <Words>5820</Words>
  <Application>Microsoft Macintosh PowerPoint</Application>
  <PresentationFormat>On-screen Show (4:3)</PresentationFormat>
  <Paragraphs>1120</Paragraphs>
  <Slides>134</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134</vt:i4>
      </vt:variant>
    </vt:vector>
  </HeadingPairs>
  <TitlesOfParts>
    <vt:vector size="142" baseType="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Separation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471</cp:revision>
  <cp:lastPrinted>2018-10-15T20:11:58Z</cp:lastPrinted>
  <dcterms:created xsi:type="dcterms:W3CDTF">2001-08-17T22:25:52Z</dcterms:created>
  <dcterms:modified xsi:type="dcterms:W3CDTF">2019-10-10T21:39:25Z</dcterms:modified>
</cp:coreProperties>
</file>